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148" d="100"/>
          <a:sy n="148" d="100"/>
        </p:scale>
        <p:origin x="456" y="10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МБОУ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«Школа №15»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996940"/>
              </p:ext>
            </p:extLst>
          </p:nvPr>
        </p:nvGraphicFramePr>
        <p:xfrm>
          <a:off x="1115616" y="892161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81" y="872951"/>
            <a:ext cx="1507965" cy="9194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057" y="3670112"/>
            <a:ext cx="1924576" cy="95398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15" y="2786341"/>
            <a:ext cx="1509931" cy="90329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317" y="899333"/>
            <a:ext cx="1067422" cy="96900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553" y="1792443"/>
            <a:ext cx="1355080" cy="96707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863" y="1844406"/>
            <a:ext cx="1190786" cy="91511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632" y="2759520"/>
            <a:ext cx="1275231" cy="94762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423" y="899333"/>
            <a:ext cx="1573797" cy="93323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545" y="3689639"/>
            <a:ext cx="914878" cy="91087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423" y="2761302"/>
            <a:ext cx="1256456" cy="94234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803" y="1817673"/>
            <a:ext cx="1303319" cy="97748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577" y="3636719"/>
            <a:ext cx="1011082" cy="99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3591" y="1001516"/>
            <a:ext cx="3277478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Концерт, посвященный Дню родного языка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№15»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876899" y="1791239"/>
            <a:ext cx="36201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dirty="0" smtClean="0"/>
              <a:t>В рамках празднования дня родных языков в школе состоялся концерт. Обучающиеся выступили с творческими </a:t>
            </a:r>
            <a:r>
              <a:rPr lang="tt-RU" dirty="0"/>
              <a:t>номерами, </a:t>
            </a:r>
            <a:r>
              <a:rPr lang="tt-RU" dirty="0" smtClean="0"/>
              <a:t>воспевающими язык и традиции разных народов. 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637" y="827121"/>
            <a:ext cx="2323974" cy="13754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629651"/>
            <a:ext cx="2020251" cy="136777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613" y="156870"/>
            <a:ext cx="1447759" cy="164782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89" y="2002781"/>
            <a:ext cx="2166911" cy="12109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775" y="2288231"/>
            <a:ext cx="2448272" cy="127808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444" y="3724351"/>
            <a:ext cx="2379911" cy="127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3183</TotalTime>
  <Words>47</Words>
  <Application>Microsoft Office PowerPoint</Application>
  <PresentationFormat>Экран (16:9)</PresentationFormat>
  <Paragraphs>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МБОУ «Школа №15»</vt:lpstr>
      <vt:lpstr>Концерт, посвященный Дню родного языка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HP</cp:lastModifiedBy>
  <cp:revision>420</cp:revision>
  <cp:lastPrinted>2021-02-04T07:26:50Z</cp:lastPrinted>
  <dcterms:created xsi:type="dcterms:W3CDTF">2015-10-13T08:15:21Z</dcterms:created>
  <dcterms:modified xsi:type="dcterms:W3CDTF">2021-02-25T14:30:49Z</dcterms:modified>
</cp:coreProperties>
</file>